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7" r:id="rId5"/>
    <p:sldId id="290" r:id="rId6"/>
    <p:sldId id="268" r:id="rId7"/>
    <p:sldId id="273" r:id="rId8"/>
    <p:sldId id="269" r:id="rId9"/>
    <p:sldId id="291" r:id="rId10"/>
    <p:sldId id="283" r:id="rId11"/>
    <p:sldId id="284" r:id="rId12"/>
    <p:sldId id="285" r:id="rId13"/>
    <p:sldId id="287" r:id="rId14"/>
    <p:sldId id="288" r:id="rId15"/>
    <p:sldId id="289" r:id="rId16"/>
    <p:sldId id="270" r:id="rId17"/>
    <p:sldId id="286" r:id="rId18"/>
    <p:sldId id="271" r:id="rId19"/>
    <p:sldId id="28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B6FD89-B8E2-4220-B88F-3F0DC8F68189}" v="143" dt="2020-02-14T07:44:02.460"/>
    <p1510:client id="{9BB104EF-0A49-0444-8D34-91DA93AC382D}" v="1299" dt="2020-02-13T19:40:19.865"/>
    <p1510:client id="{EAC824B8-91AE-474A-BBB6-7EEE2D170D56}" v="151" dt="2020-02-13T08:11:22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AEAB2-C96B-45CE-AB9E-C436A237AE0B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A6B91-BB66-4DDB-A5D8-BD4771A34847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8683627D-F56C-4BC0-9AA4-895976D9C0D6}" type="parTrans" cxnId="{4F8344C6-91D3-49C4-A45F-6F263AA93E74}">
      <dgm:prSet/>
      <dgm:spPr/>
      <dgm:t>
        <a:bodyPr/>
        <a:lstStyle/>
        <a:p>
          <a:endParaRPr lang="en-US"/>
        </a:p>
      </dgm:t>
    </dgm:pt>
    <dgm:pt modelId="{179744CF-51F0-4006-9F00-241E563F92A3}" type="sibTrans" cxnId="{4F8344C6-91D3-49C4-A45F-6F263AA93E7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2F914-7418-4BBC-A8B5-5A23BB8C383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024E2883-8652-4BAF-B6B4-14F6318D70DB}" type="parTrans" cxnId="{5ED61779-0277-4360-88D1-CF5EE377EC3B}">
      <dgm:prSet/>
      <dgm:spPr/>
      <dgm:t>
        <a:bodyPr/>
        <a:lstStyle/>
        <a:p>
          <a:endParaRPr lang="en-US"/>
        </a:p>
      </dgm:t>
    </dgm:pt>
    <dgm:pt modelId="{6C341DFA-ADB1-41B9-9F76-651ECBF1760F}" type="sibTrans" cxnId="{5ED61779-0277-4360-88D1-CF5EE377EC3B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US"/>
        </a:p>
      </dgm:t>
    </dgm:pt>
    <dgm:pt modelId="{6CFD4FF7-EFE1-484F-9C55-AEAF4452FF49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679EF100-3327-41DD-83A3-1AC980C32A29}" type="parTrans" cxnId="{697DEFD1-8F2F-4910-A89A-3367A59BCA2B}">
      <dgm:prSet/>
      <dgm:spPr/>
      <dgm:t>
        <a:bodyPr/>
        <a:lstStyle/>
        <a:p>
          <a:endParaRPr lang="en-US"/>
        </a:p>
      </dgm:t>
    </dgm:pt>
    <dgm:pt modelId="{5B302E0F-9077-4625-AB36-D62677CC6C06}" type="sibTrans" cxnId="{697DEFD1-8F2F-4910-A89A-3367A59BCA2B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CA90197-3EB6-4BAB-829C-7B716D36745C}" type="pres">
      <dgm:prSet presAssocID="{5F9AEAB2-C96B-45CE-AB9E-C436A237AE0B}" presName="Name0" presStyleCnt="0">
        <dgm:presLayoutVars>
          <dgm:chMax val="8"/>
          <dgm:chPref val="8"/>
          <dgm:dir/>
        </dgm:presLayoutVars>
      </dgm:prSet>
      <dgm:spPr/>
    </dgm:pt>
    <dgm:pt modelId="{CB248C24-66E8-4CCD-8C22-95E729F9DE45}" type="pres">
      <dgm:prSet presAssocID="{338A6B91-BB66-4DDB-A5D8-BD4771A34847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D568F1D-94AD-4D2A-A953-216D2F270BEF}" type="pres">
      <dgm:prSet presAssocID="{338A6B91-BB66-4DDB-A5D8-BD4771A34847}" presName="image_accent_1" presStyleCnt="0"/>
      <dgm:spPr/>
    </dgm:pt>
    <dgm:pt modelId="{AD84EF6E-27C9-4EFB-8A8C-6449B864647B}" type="pres">
      <dgm:prSet presAssocID="{338A6B91-BB66-4DDB-A5D8-BD4771A34847}" presName="imageAccentRepeatNode" presStyleLbl="alignNode1" presStyleIdx="0" presStyleCnt="6"/>
      <dgm:spPr/>
    </dgm:pt>
    <dgm:pt modelId="{6767CF32-8071-4320-B1E0-5D1A9B940EC9}" type="pres">
      <dgm:prSet presAssocID="{338A6B91-BB66-4DDB-A5D8-BD4771A34847}" presName="accent_1" presStyleLbl="alignNode1" presStyleIdx="1" presStyleCnt="6"/>
      <dgm:spPr/>
    </dgm:pt>
    <dgm:pt modelId="{B8213464-108D-4DD7-BAFE-F50CA67E8A0B}" type="pres">
      <dgm:prSet presAssocID="{179744CF-51F0-4006-9F00-241E563F92A3}" presName="image_1" presStyleCnt="0"/>
      <dgm:spPr/>
    </dgm:pt>
    <dgm:pt modelId="{CE150B30-4FC6-4BDD-8099-14416ED8444F}" type="pres">
      <dgm:prSet presAssocID="{179744CF-51F0-4006-9F00-241E563F92A3}" presName="imageRepeatNode" presStyleLbl="fgImgPlace1" presStyleIdx="0" presStyleCnt="3"/>
      <dgm:spPr/>
    </dgm:pt>
    <dgm:pt modelId="{8828D133-5F68-4899-A93C-91E59A2F4C42}" type="pres">
      <dgm:prSet presAssocID="{9012F914-7418-4BBC-A8B5-5A23BB8C3835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55ED1FB-4545-4A53-AEF8-343332EDBB81}" type="pres">
      <dgm:prSet presAssocID="{9012F914-7418-4BBC-A8B5-5A23BB8C3835}" presName="image_accent_2" presStyleCnt="0"/>
      <dgm:spPr/>
    </dgm:pt>
    <dgm:pt modelId="{1FA0E82B-B081-47C7-AA57-67CF71F5593F}" type="pres">
      <dgm:prSet presAssocID="{9012F914-7418-4BBC-A8B5-5A23BB8C3835}" presName="imageAccentRepeatNode" presStyleLbl="alignNode1" presStyleIdx="2" presStyleCnt="6"/>
      <dgm:spPr/>
    </dgm:pt>
    <dgm:pt modelId="{7978AC30-F8C9-4E29-9976-D6D678434E4A}" type="pres">
      <dgm:prSet presAssocID="{6C341DFA-ADB1-41B9-9F76-651ECBF1760F}" presName="image_2" presStyleCnt="0"/>
      <dgm:spPr/>
    </dgm:pt>
    <dgm:pt modelId="{80F72603-A044-4691-99B1-49F8CD6F9A83}" type="pres">
      <dgm:prSet presAssocID="{6C341DFA-ADB1-41B9-9F76-651ECBF1760F}" presName="imageRepeatNode" presStyleLbl="fgImgPlace1" presStyleIdx="1" presStyleCnt="3"/>
      <dgm:spPr/>
    </dgm:pt>
    <dgm:pt modelId="{ADC3F161-05F0-4C91-BA93-EB5B8AAD00DC}" type="pres">
      <dgm:prSet presAssocID="{6CFD4FF7-EFE1-484F-9C55-AEAF4452FF49}" presName="image_accent_3" presStyleCnt="0"/>
      <dgm:spPr/>
    </dgm:pt>
    <dgm:pt modelId="{8B43F382-6A15-4ACA-A677-69DE6A22976F}" type="pres">
      <dgm:prSet presAssocID="{6CFD4FF7-EFE1-484F-9C55-AEAF4452FF49}" presName="imageAccentRepeatNode" presStyleLbl="alignNode1" presStyleIdx="3" presStyleCnt="6"/>
      <dgm:spPr/>
    </dgm:pt>
    <dgm:pt modelId="{45F90EE0-CA0C-4C25-BE6A-479336D105E2}" type="pres">
      <dgm:prSet presAssocID="{6CFD4FF7-EFE1-484F-9C55-AEAF4452FF49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4EFDFCE-466D-41BB-9660-64E19EF7AB27}" type="pres">
      <dgm:prSet presAssocID="{6CFD4FF7-EFE1-484F-9C55-AEAF4452FF49}" presName="accent_2" presStyleLbl="alignNode1" presStyleIdx="4" presStyleCnt="6"/>
      <dgm:spPr/>
    </dgm:pt>
    <dgm:pt modelId="{7EE54BFA-6101-47FF-BE0E-237D7A8E09F9}" type="pres">
      <dgm:prSet presAssocID="{6CFD4FF7-EFE1-484F-9C55-AEAF4452FF49}" presName="accent_3" presStyleLbl="alignNode1" presStyleIdx="5" presStyleCnt="6"/>
      <dgm:spPr/>
    </dgm:pt>
    <dgm:pt modelId="{A19A0648-7751-4C63-A6CE-0FC7C2E700F9}" type="pres">
      <dgm:prSet presAssocID="{5B302E0F-9077-4625-AB36-D62677CC6C06}" presName="image_3" presStyleCnt="0"/>
      <dgm:spPr/>
    </dgm:pt>
    <dgm:pt modelId="{56CDB392-2554-4AEC-BA77-998CD9F7595B}" type="pres">
      <dgm:prSet presAssocID="{5B302E0F-9077-4625-AB36-D62677CC6C06}" presName="imageRepeatNode" presStyleLbl="fgImgPlace1" presStyleIdx="2" presStyleCnt="3"/>
      <dgm:spPr/>
    </dgm:pt>
  </dgm:ptLst>
  <dgm:cxnLst>
    <dgm:cxn modelId="{35988628-401A-41F0-ACFB-26587CF56FA0}" type="presOf" srcId="{5B302E0F-9077-4625-AB36-D62677CC6C06}" destId="{56CDB392-2554-4AEC-BA77-998CD9F7595B}" srcOrd="0" destOrd="0" presId="urn:microsoft.com/office/officeart/2008/layout/BubblePictureList"/>
    <dgm:cxn modelId="{BF06E42E-97A1-437E-8EBE-21528808D9FF}" type="presOf" srcId="{6C341DFA-ADB1-41B9-9F76-651ECBF1760F}" destId="{80F72603-A044-4691-99B1-49F8CD6F9A83}" srcOrd="0" destOrd="0" presId="urn:microsoft.com/office/officeart/2008/layout/BubblePictureList"/>
    <dgm:cxn modelId="{DDF70D2F-CFC3-4F84-950A-BC92B815C05F}" type="presOf" srcId="{9012F914-7418-4BBC-A8B5-5A23BB8C3835}" destId="{8828D133-5F68-4899-A93C-91E59A2F4C42}" srcOrd="0" destOrd="0" presId="urn:microsoft.com/office/officeart/2008/layout/BubblePictureList"/>
    <dgm:cxn modelId="{5ED61779-0277-4360-88D1-CF5EE377EC3B}" srcId="{5F9AEAB2-C96B-45CE-AB9E-C436A237AE0B}" destId="{9012F914-7418-4BBC-A8B5-5A23BB8C3835}" srcOrd="1" destOrd="0" parTransId="{024E2883-8652-4BAF-B6B4-14F6318D70DB}" sibTransId="{6C341DFA-ADB1-41B9-9F76-651ECBF1760F}"/>
    <dgm:cxn modelId="{3A852D59-8BDB-4197-9572-589174516EF9}" type="presOf" srcId="{338A6B91-BB66-4DDB-A5D8-BD4771A34847}" destId="{CB248C24-66E8-4CCD-8C22-95E729F9DE45}" srcOrd="0" destOrd="0" presId="urn:microsoft.com/office/officeart/2008/layout/BubblePictureList"/>
    <dgm:cxn modelId="{41123EA9-9DE5-433B-A881-2F999379E06A}" type="presOf" srcId="{6CFD4FF7-EFE1-484F-9C55-AEAF4452FF49}" destId="{45F90EE0-CA0C-4C25-BE6A-479336D105E2}" srcOrd="0" destOrd="0" presId="urn:microsoft.com/office/officeart/2008/layout/BubblePictureList"/>
    <dgm:cxn modelId="{7FC29FC0-09BC-4379-9A94-0C08EF79E070}" type="presOf" srcId="{179744CF-51F0-4006-9F00-241E563F92A3}" destId="{CE150B30-4FC6-4BDD-8099-14416ED8444F}" srcOrd="0" destOrd="0" presId="urn:microsoft.com/office/officeart/2008/layout/BubblePictureList"/>
    <dgm:cxn modelId="{4F8344C6-91D3-49C4-A45F-6F263AA93E74}" srcId="{5F9AEAB2-C96B-45CE-AB9E-C436A237AE0B}" destId="{338A6B91-BB66-4DDB-A5D8-BD4771A34847}" srcOrd="0" destOrd="0" parTransId="{8683627D-F56C-4BC0-9AA4-895976D9C0D6}" sibTransId="{179744CF-51F0-4006-9F00-241E563F92A3}"/>
    <dgm:cxn modelId="{697DEFD1-8F2F-4910-A89A-3367A59BCA2B}" srcId="{5F9AEAB2-C96B-45CE-AB9E-C436A237AE0B}" destId="{6CFD4FF7-EFE1-484F-9C55-AEAF4452FF49}" srcOrd="2" destOrd="0" parTransId="{679EF100-3327-41DD-83A3-1AC980C32A29}" sibTransId="{5B302E0F-9077-4625-AB36-D62677CC6C06}"/>
    <dgm:cxn modelId="{272148DF-6F60-4D88-95AA-0C86984E12FA}" type="presOf" srcId="{5F9AEAB2-C96B-45CE-AB9E-C436A237AE0B}" destId="{9CA90197-3EB6-4BAB-829C-7B716D36745C}" srcOrd="0" destOrd="0" presId="urn:microsoft.com/office/officeart/2008/layout/BubblePictureList"/>
    <dgm:cxn modelId="{3AF1674A-91AA-4998-A242-E176970C4F83}" type="presParOf" srcId="{9CA90197-3EB6-4BAB-829C-7B716D36745C}" destId="{CB248C24-66E8-4CCD-8C22-95E729F9DE45}" srcOrd="0" destOrd="0" presId="urn:microsoft.com/office/officeart/2008/layout/BubblePictureList"/>
    <dgm:cxn modelId="{FBE70D2D-BDD9-41AF-BB4E-B6AD1FF0BA6A}" type="presParOf" srcId="{9CA90197-3EB6-4BAB-829C-7B716D36745C}" destId="{6D568F1D-94AD-4D2A-A953-216D2F270BEF}" srcOrd="1" destOrd="0" presId="urn:microsoft.com/office/officeart/2008/layout/BubblePictureList"/>
    <dgm:cxn modelId="{A5015AFD-6AF8-4ABD-B315-5BFA07A74674}" type="presParOf" srcId="{6D568F1D-94AD-4D2A-A953-216D2F270BEF}" destId="{AD84EF6E-27C9-4EFB-8A8C-6449B864647B}" srcOrd="0" destOrd="0" presId="urn:microsoft.com/office/officeart/2008/layout/BubblePictureList"/>
    <dgm:cxn modelId="{99E2E994-BC07-4FBC-A28A-6AC3DF8B877C}" type="presParOf" srcId="{9CA90197-3EB6-4BAB-829C-7B716D36745C}" destId="{6767CF32-8071-4320-B1E0-5D1A9B940EC9}" srcOrd="2" destOrd="0" presId="urn:microsoft.com/office/officeart/2008/layout/BubblePictureList"/>
    <dgm:cxn modelId="{54FC6156-CF94-4C06-86A4-FD814BF17F84}" type="presParOf" srcId="{9CA90197-3EB6-4BAB-829C-7B716D36745C}" destId="{B8213464-108D-4DD7-BAFE-F50CA67E8A0B}" srcOrd="3" destOrd="0" presId="urn:microsoft.com/office/officeart/2008/layout/BubblePictureList"/>
    <dgm:cxn modelId="{343874C5-22CA-4789-81FF-FA1110D76B03}" type="presParOf" srcId="{B8213464-108D-4DD7-BAFE-F50CA67E8A0B}" destId="{CE150B30-4FC6-4BDD-8099-14416ED8444F}" srcOrd="0" destOrd="0" presId="urn:microsoft.com/office/officeart/2008/layout/BubblePictureList"/>
    <dgm:cxn modelId="{517DD02F-45B7-4823-9726-A8BF8690DEF0}" type="presParOf" srcId="{9CA90197-3EB6-4BAB-829C-7B716D36745C}" destId="{8828D133-5F68-4899-A93C-91E59A2F4C42}" srcOrd="4" destOrd="0" presId="urn:microsoft.com/office/officeart/2008/layout/BubblePictureList"/>
    <dgm:cxn modelId="{4DB95AA9-DF6F-4A27-8F2B-56CC09D117EA}" type="presParOf" srcId="{9CA90197-3EB6-4BAB-829C-7B716D36745C}" destId="{055ED1FB-4545-4A53-AEF8-343332EDBB81}" srcOrd="5" destOrd="0" presId="urn:microsoft.com/office/officeart/2008/layout/BubblePictureList"/>
    <dgm:cxn modelId="{749E604C-E023-43C2-BEF4-E9339F0C5A95}" type="presParOf" srcId="{055ED1FB-4545-4A53-AEF8-343332EDBB81}" destId="{1FA0E82B-B081-47C7-AA57-67CF71F5593F}" srcOrd="0" destOrd="0" presId="urn:microsoft.com/office/officeart/2008/layout/BubblePictureList"/>
    <dgm:cxn modelId="{381560A9-2D28-4D80-8F44-C7A3DECD9D1A}" type="presParOf" srcId="{9CA90197-3EB6-4BAB-829C-7B716D36745C}" destId="{7978AC30-F8C9-4E29-9976-D6D678434E4A}" srcOrd="6" destOrd="0" presId="urn:microsoft.com/office/officeart/2008/layout/BubblePictureList"/>
    <dgm:cxn modelId="{FD0C2A62-DB04-47C5-824C-8ADEAABC6077}" type="presParOf" srcId="{7978AC30-F8C9-4E29-9976-D6D678434E4A}" destId="{80F72603-A044-4691-99B1-49F8CD6F9A83}" srcOrd="0" destOrd="0" presId="urn:microsoft.com/office/officeart/2008/layout/BubblePictureList"/>
    <dgm:cxn modelId="{65A4E6EA-8F90-4AF0-BCDF-22FCD99DD089}" type="presParOf" srcId="{9CA90197-3EB6-4BAB-829C-7B716D36745C}" destId="{ADC3F161-05F0-4C91-BA93-EB5B8AAD00DC}" srcOrd="7" destOrd="0" presId="urn:microsoft.com/office/officeart/2008/layout/BubblePictureList"/>
    <dgm:cxn modelId="{66B8473D-EA27-413A-93FF-E097513280FE}" type="presParOf" srcId="{ADC3F161-05F0-4C91-BA93-EB5B8AAD00DC}" destId="{8B43F382-6A15-4ACA-A677-69DE6A22976F}" srcOrd="0" destOrd="0" presId="urn:microsoft.com/office/officeart/2008/layout/BubblePictureList"/>
    <dgm:cxn modelId="{B8D51459-25BD-4BD6-9EA2-31E867BD5B2B}" type="presParOf" srcId="{9CA90197-3EB6-4BAB-829C-7B716D36745C}" destId="{45F90EE0-CA0C-4C25-BE6A-479336D105E2}" srcOrd="8" destOrd="0" presId="urn:microsoft.com/office/officeart/2008/layout/BubblePictureList"/>
    <dgm:cxn modelId="{5113474D-0F05-4DEA-A289-20612E7D8B53}" type="presParOf" srcId="{9CA90197-3EB6-4BAB-829C-7B716D36745C}" destId="{04EFDFCE-466D-41BB-9660-64E19EF7AB27}" srcOrd="9" destOrd="0" presId="urn:microsoft.com/office/officeart/2008/layout/BubblePictureList"/>
    <dgm:cxn modelId="{7A76B07B-9322-41D7-A85A-DE096538D93E}" type="presParOf" srcId="{9CA90197-3EB6-4BAB-829C-7B716D36745C}" destId="{7EE54BFA-6101-47FF-BE0E-237D7A8E09F9}" srcOrd="10" destOrd="0" presId="urn:microsoft.com/office/officeart/2008/layout/BubblePictureList"/>
    <dgm:cxn modelId="{9F838B3B-1C2D-428B-BD87-FD0ADEA64325}" type="presParOf" srcId="{9CA90197-3EB6-4BAB-829C-7B716D36745C}" destId="{A19A0648-7751-4C63-A6CE-0FC7C2E700F9}" srcOrd="11" destOrd="0" presId="urn:microsoft.com/office/officeart/2008/layout/BubblePictureList"/>
    <dgm:cxn modelId="{49DC9C6E-750A-4EFE-9341-97634719CE3D}" type="presParOf" srcId="{A19A0648-7751-4C63-A6CE-0FC7C2E700F9}" destId="{56CDB392-2554-4AEC-BA77-998CD9F7595B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DDF19-D042-3945-BEF8-012D638FA3EA}" type="doc">
      <dgm:prSet loTypeId="urn:microsoft.com/office/officeart/2005/8/layout/process1" loCatId="" qsTypeId="urn:microsoft.com/office/officeart/2005/8/quickstyle/3d1" qsCatId="3D" csTypeId="urn:microsoft.com/office/officeart/2005/8/colors/accent1_2" csCatId="accent1" phldr="1"/>
      <dgm:spPr/>
    </dgm:pt>
    <dgm:pt modelId="{52A07697-E237-CB45-AB7C-0B1FFF1BED65}">
      <dgm:prSet phldrT="[Text]"/>
      <dgm:spPr/>
      <dgm:t>
        <a:bodyPr/>
        <a:lstStyle/>
        <a:p>
          <a:r>
            <a:rPr lang="en-GB"/>
            <a:t>SharePoint List</a:t>
          </a:r>
        </a:p>
      </dgm:t>
    </dgm:pt>
    <dgm:pt modelId="{1484D5A3-D07F-6F43-A444-FE77A2351E98}" type="parTrans" cxnId="{25367345-CB2D-524F-BD59-587C4F3BEB51}">
      <dgm:prSet/>
      <dgm:spPr/>
      <dgm:t>
        <a:bodyPr/>
        <a:lstStyle/>
        <a:p>
          <a:endParaRPr lang="en-GB"/>
        </a:p>
      </dgm:t>
    </dgm:pt>
    <dgm:pt modelId="{D4AC7ECE-33C3-074D-8A2F-E69BAEA28F4E}" type="sibTrans" cxnId="{25367345-CB2D-524F-BD59-587C4F3BEB51}">
      <dgm:prSet/>
      <dgm:spPr/>
      <dgm:t>
        <a:bodyPr/>
        <a:lstStyle/>
        <a:p>
          <a:endParaRPr lang="en-GB"/>
        </a:p>
      </dgm:t>
    </dgm:pt>
    <dgm:pt modelId="{BE6A92FC-5D77-1449-BE2F-5B0DFCDC35AD}">
      <dgm:prSet phldrT="[Text]"/>
      <dgm:spPr/>
      <dgm:t>
        <a:bodyPr/>
        <a:lstStyle/>
        <a:p>
          <a:r>
            <a:rPr lang="en-GB" dirty="0"/>
            <a:t>Power Automate Flow</a:t>
          </a:r>
        </a:p>
      </dgm:t>
    </dgm:pt>
    <dgm:pt modelId="{FF8F2F89-3F9A-6848-9A55-9BC4AFC15DE2}" type="parTrans" cxnId="{FA23B34A-5494-8D45-93E4-05EE384BD96C}">
      <dgm:prSet/>
      <dgm:spPr/>
      <dgm:t>
        <a:bodyPr/>
        <a:lstStyle/>
        <a:p>
          <a:endParaRPr lang="en-GB"/>
        </a:p>
      </dgm:t>
    </dgm:pt>
    <dgm:pt modelId="{49DB6B02-5A11-7F48-9FA4-CD630810E425}" type="sibTrans" cxnId="{FA23B34A-5494-8D45-93E4-05EE384BD96C}">
      <dgm:prSet/>
      <dgm:spPr/>
      <dgm:t>
        <a:bodyPr/>
        <a:lstStyle/>
        <a:p>
          <a:endParaRPr lang="en-GB"/>
        </a:p>
      </dgm:t>
    </dgm:pt>
    <dgm:pt modelId="{E09494B3-F4EB-9E4F-8BAE-A8E6C986BF8E}">
      <dgm:prSet phldrT="[Text]"/>
      <dgm:spPr/>
      <dgm:t>
        <a:bodyPr/>
        <a:lstStyle/>
        <a:p>
          <a:r>
            <a:rPr lang="en-GB"/>
            <a:t>QnA Maker Knowledge Base</a:t>
          </a:r>
        </a:p>
      </dgm:t>
    </dgm:pt>
    <dgm:pt modelId="{E5A631E0-F787-CE47-8C28-1BBF2327CB40}" type="parTrans" cxnId="{1A87F5CA-8E02-0445-B3B5-DE805B94E2DC}">
      <dgm:prSet/>
      <dgm:spPr/>
      <dgm:t>
        <a:bodyPr/>
        <a:lstStyle/>
        <a:p>
          <a:endParaRPr lang="en-GB"/>
        </a:p>
      </dgm:t>
    </dgm:pt>
    <dgm:pt modelId="{A72315B2-713B-1F41-819E-2C9831AE6072}" type="sibTrans" cxnId="{1A87F5CA-8E02-0445-B3B5-DE805B94E2DC}">
      <dgm:prSet/>
      <dgm:spPr/>
      <dgm:t>
        <a:bodyPr/>
        <a:lstStyle/>
        <a:p>
          <a:endParaRPr lang="en-GB"/>
        </a:p>
      </dgm:t>
    </dgm:pt>
    <dgm:pt modelId="{F872ED1C-82A7-9141-9846-29344334ACC6}" type="pres">
      <dgm:prSet presAssocID="{008DDF19-D042-3945-BEF8-012D638FA3EA}" presName="Name0" presStyleCnt="0">
        <dgm:presLayoutVars>
          <dgm:dir/>
          <dgm:resizeHandles val="exact"/>
        </dgm:presLayoutVars>
      </dgm:prSet>
      <dgm:spPr/>
    </dgm:pt>
    <dgm:pt modelId="{B9675FAF-B3C0-E54D-AB89-4A921BEE3048}" type="pres">
      <dgm:prSet presAssocID="{52A07697-E237-CB45-AB7C-0B1FFF1BED65}" presName="node" presStyleLbl="node1" presStyleIdx="0" presStyleCnt="3">
        <dgm:presLayoutVars>
          <dgm:bulletEnabled val="1"/>
        </dgm:presLayoutVars>
      </dgm:prSet>
      <dgm:spPr/>
    </dgm:pt>
    <dgm:pt modelId="{8BA2F07A-AE11-1D41-99A5-F40411B4FB6E}" type="pres">
      <dgm:prSet presAssocID="{D4AC7ECE-33C3-074D-8A2F-E69BAEA28F4E}" presName="sibTrans" presStyleLbl="sibTrans2D1" presStyleIdx="0" presStyleCnt="2"/>
      <dgm:spPr/>
    </dgm:pt>
    <dgm:pt modelId="{5B05458C-B215-5947-940E-A41AA3218E9E}" type="pres">
      <dgm:prSet presAssocID="{D4AC7ECE-33C3-074D-8A2F-E69BAEA28F4E}" presName="connectorText" presStyleLbl="sibTrans2D1" presStyleIdx="0" presStyleCnt="2"/>
      <dgm:spPr/>
    </dgm:pt>
    <dgm:pt modelId="{B9CE6446-CEDA-7145-82FF-7A35A5571226}" type="pres">
      <dgm:prSet presAssocID="{BE6A92FC-5D77-1449-BE2F-5B0DFCDC35AD}" presName="node" presStyleLbl="node1" presStyleIdx="1" presStyleCnt="3">
        <dgm:presLayoutVars>
          <dgm:bulletEnabled val="1"/>
        </dgm:presLayoutVars>
      </dgm:prSet>
      <dgm:spPr/>
    </dgm:pt>
    <dgm:pt modelId="{BA1962D1-94B7-9342-B25A-F9A4CFED1270}" type="pres">
      <dgm:prSet presAssocID="{49DB6B02-5A11-7F48-9FA4-CD630810E425}" presName="sibTrans" presStyleLbl="sibTrans2D1" presStyleIdx="1" presStyleCnt="2"/>
      <dgm:spPr/>
    </dgm:pt>
    <dgm:pt modelId="{9D881812-98D1-FD42-87AE-BC9F658E3B89}" type="pres">
      <dgm:prSet presAssocID="{49DB6B02-5A11-7F48-9FA4-CD630810E425}" presName="connectorText" presStyleLbl="sibTrans2D1" presStyleIdx="1" presStyleCnt="2"/>
      <dgm:spPr/>
    </dgm:pt>
    <dgm:pt modelId="{19F93E69-0AB5-1D4D-8176-3CB20DD10035}" type="pres">
      <dgm:prSet presAssocID="{E09494B3-F4EB-9E4F-8BAE-A8E6C986BF8E}" presName="node" presStyleLbl="node1" presStyleIdx="2" presStyleCnt="3">
        <dgm:presLayoutVars>
          <dgm:bulletEnabled val="1"/>
        </dgm:presLayoutVars>
      </dgm:prSet>
      <dgm:spPr/>
    </dgm:pt>
  </dgm:ptLst>
  <dgm:cxnLst>
    <dgm:cxn modelId="{25367345-CB2D-524F-BD59-587C4F3BEB51}" srcId="{008DDF19-D042-3945-BEF8-012D638FA3EA}" destId="{52A07697-E237-CB45-AB7C-0B1FFF1BED65}" srcOrd="0" destOrd="0" parTransId="{1484D5A3-D07F-6F43-A444-FE77A2351E98}" sibTransId="{D4AC7ECE-33C3-074D-8A2F-E69BAEA28F4E}"/>
    <dgm:cxn modelId="{35888565-6F5E-144B-9EFA-F868B0A8D8C3}" type="presOf" srcId="{49DB6B02-5A11-7F48-9FA4-CD630810E425}" destId="{9D881812-98D1-FD42-87AE-BC9F658E3B89}" srcOrd="1" destOrd="0" presId="urn:microsoft.com/office/officeart/2005/8/layout/process1"/>
    <dgm:cxn modelId="{C405A86A-B034-9849-A700-E74EF0BCAD5A}" type="presOf" srcId="{D4AC7ECE-33C3-074D-8A2F-E69BAEA28F4E}" destId="{5B05458C-B215-5947-940E-A41AA3218E9E}" srcOrd="1" destOrd="0" presId="urn:microsoft.com/office/officeart/2005/8/layout/process1"/>
    <dgm:cxn modelId="{FA23B34A-5494-8D45-93E4-05EE384BD96C}" srcId="{008DDF19-D042-3945-BEF8-012D638FA3EA}" destId="{BE6A92FC-5D77-1449-BE2F-5B0DFCDC35AD}" srcOrd="1" destOrd="0" parTransId="{FF8F2F89-3F9A-6848-9A55-9BC4AFC15DE2}" sibTransId="{49DB6B02-5A11-7F48-9FA4-CD630810E425}"/>
    <dgm:cxn modelId="{C6429D6E-E246-B645-8156-AA4430E2719C}" type="presOf" srcId="{49DB6B02-5A11-7F48-9FA4-CD630810E425}" destId="{BA1962D1-94B7-9342-B25A-F9A4CFED1270}" srcOrd="0" destOrd="0" presId="urn:microsoft.com/office/officeart/2005/8/layout/process1"/>
    <dgm:cxn modelId="{E8233082-9A0F-5347-8EDD-86264F309362}" type="presOf" srcId="{D4AC7ECE-33C3-074D-8A2F-E69BAEA28F4E}" destId="{8BA2F07A-AE11-1D41-99A5-F40411B4FB6E}" srcOrd="0" destOrd="0" presId="urn:microsoft.com/office/officeart/2005/8/layout/process1"/>
    <dgm:cxn modelId="{7F3C9582-D480-C943-B011-7512B5B565B5}" type="presOf" srcId="{52A07697-E237-CB45-AB7C-0B1FFF1BED65}" destId="{B9675FAF-B3C0-E54D-AB89-4A921BEE3048}" srcOrd="0" destOrd="0" presId="urn:microsoft.com/office/officeart/2005/8/layout/process1"/>
    <dgm:cxn modelId="{1A87F5CA-8E02-0445-B3B5-DE805B94E2DC}" srcId="{008DDF19-D042-3945-BEF8-012D638FA3EA}" destId="{E09494B3-F4EB-9E4F-8BAE-A8E6C986BF8E}" srcOrd="2" destOrd="0" parTransId="{E5A631E0-F787-CE47-8C28-1BBF2327CB40}" sibTransId="{A72315B2-713B-1F41-819E-2C9831AE6072}"/>
    <dgm:cxn modelId="{590C4BCB-37E6-114D-A548-00CAEDFF0041}" type="presOf" srcId="{E09494B3-F4EB-9E4F-8BAE-A8E6C986BF8E}" destId="{19F93E69-0AB5-1D4D-8176-3CB20DD10035}" srcOrd="0" destOrd="0" presId="urn:microsoft.com/office/officeart/2005/8/layout/process1"/>
    <dgm:cxn modelId="{C095D2CD-33F3-9348-B9E5-745C301E852C}" type="presOf" srcId="{008DDF19-D042-3945-BEF8-012D638FA3EA}" destId="{F872ED1C-82A7-9141-9846-29344334ACC6}" srcOrd="0" destOrd="0" presId="urn:microsoft.com/office/officeart/2005/8/layout/process1"/>
    <dgm:cxn modelId="{6C9CF0F5-891E-8E4D-9495-A9FD33BC9CA9}" type="presOf" srcId="{BE6A92FC-5D77-1449-BE2F-5B0DFCDC35AD}" destId="{B9CE6446-CEDA-7145-82FF-7A35A5571226}" srcOrd="0" destOrd="0" presId="urn:microsoft.com/office/officeart/2005/8/layout/process1"/>
    <dgm:cxn modelId="{7EAE93B3-C137-E842-9AA7-114697F36FD1}" type="presParOf" srcId="{F872ED1C-82A7-9141-9846-29344334ACC6}" destId="{B9675FAF-B3C0-E54D-AB89-4A921BEE3048}" srcOrd="0" destOrd="0" presId="urn:microsoft.com/office/officeart/2005/8/layout/process1"/>
    <dgm:cxn modelId="{7836C2AC-8E5E-5F40-8E56-3F1540ED9507}" type="presParOf" srcId="{F872ED1C-82A7-9141-9846-29344334ACC6}" destId="{8BA2F07A-AE11-1D41-99A5-F40411B4FB6E}" srcOrd="1" destOrd="0" presId="urn:microsoft.com/office/officeart/2005/8/layout/process1"/>
    <dgm:cxn modelId="{45EC3693-8376-D34C-94DC-E10A97A944F3}" type="presParOf" srcId="{8BA2F07A-AE11-1D41-99A5-F40411B4FB6E}" destId="{5B05458C-B215-5947-940E-A41AA3218E9E}" srcOrd="0" destOrd="0" presId="urn:microsoft.com/office/officeart/2005/8/layout/process1"/>
    <dgm:cxn modelId="{229BFA17-C105-774C-ACC0-4F0C004E2326}" type="presParOf" srcId="{F872ED1C-82A7-9141-9846-29344334ACC6}" destId="{B9CE6446-CEDA-7145-82FF-7A35A5571226}" srcOrd="2" destOrd="0" presId="urn:microsoft.com/office/officeart/2005/8/layout/process1"/>
    <dgm:cxn modelId="{063776E5-DE72-224A-952F-A27E185FCE07}" type="presParOf" srcId="{F872ED1C-82A7-9141-9846-29344334ACC6}" destId="{BA1962D1-94B7-9342-B25A-F9A4CFED1270}" srcOrd="3" destOrd="0" presId="urn:microsoft.com/office/officeart/2005/8/layout/process1"/>
    <dgm:cxn modelId="{9EDE272A-670E-6C47-87BB-EFF77FBC0D6F}" type="presParOf" srcId="{BA1962D1-94B7-9342-B25A-F9A4CFED1270}" destId="{9D881812-98D1-FD42-87AE-BC9F658E3B89}" srcOrd="0" destOrd="0" presId="urn:microsoft.com/office/officeart/2005/8/layout/process1"/>
    <dgm:cxn modelId="{C6B007CD-CEAA-ED42-AD9C-F9EB9874A3B9}" type="presParOf" srcId="{F872ED1C-82A7-9141-9846-29344334ACC6}" destId="{19F93E69-0AB5-1D4D-8176-3CB20DD1003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4EF6E-27C9-4EFB-8A8C-6449B864647B}">
      <dsp:nvSpPr>
        <dsp:cNvPr id="0" name=""/>
        <dsp:cNvSpPr/>
      </dsp:nvSpPr>
      <dsp:spPr>
        <a:xfrm>
          <a:off x="1924710" y="2452841"/>
          <a:ext cx="1945843" cy="1946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7CF32-8071-4320-B1E0-5D1A9B940EC9}">
      <dsp:nvSpPr>
        <dsp:cNvPr id="0" name=""/>
        <dsp:cNvSpPr/>
      </dsp:nvSpPr>
      <dsp:spPr>
        <a:xfrm>
          <a:off x="3165855" y="1019661"/>
          <a:ext cx="577900" cy="577530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50B30-4FC6-4BDD-8099-14416ED8444F}">
      <dsp:nvSpPr>
        <dsp:cNvPr id="0" name=""/>
        <dsp:cNvSpPr/>
      </dsp:nvSpPr>
      <dsp:spPr>
        <a:xfrm>
          <a:off x="1999487" y="2527524"/>
          <a:ext cx="1797100" cy="17967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0E82B-B081-47C7-AA57-67CF71F5593F}">
      <dsp:nvSpPr>
        <dsp:cNvPr id="0" name=""/>
        <dsp:cNvSpPr/>
      </dsp:nvSpPr>
      <dsp:spPr>
        <a:xfrm>
          <a:off x="4011980" y="2820513"/>
          <a:ext cx="1018438" cy="10181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72603-A044-4691-99B1-49F8CD6F9A83}">
      <dsp:nvSpPr>
        <dsp:cNvPr id="0" name=""/>
        <dsp:cNvSpPr/>
      </dsp:nvSpPr>
      <dsp:spPr>
        <a:xfrm>
          <a:off x="4072127" y="2880666"/>
          <a:ext cx="898144" cy="8982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3F382-6A15-4ACA-A677-69DE6A22976F}">
      <dsp:nvSpPr>
        <dsp:cNvPr id="0" name=""/>
        <dsp:cNvSpPr/>
      </dsp:nvSpPr>
      <dsp:spPr>
        <a:xfrm>
          <a:off x="3613708" y="1383278"/>
          <a:ext cx="1305356" cy="13057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FDFCE-466D-41BB-9660-64E19EF7AB27}">
      <dsp:nvSpPr>
        <dsp:cNvPr id="0" name=""/>
        <dsp:cNvSpPr/>
      </dsp:nvSpPr>
      <dsp:spPr>
        <a:xfrm>
          <a:off x="4705299" y="1062578"/>
          <a:ext cx="427532" cy="427825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54BFA-6101-47FF-BE0E-237D7A8E09F9}">
      <dsp:nvSpPr>
        <dsp:cNvPr id="0" name=""/>
        <dsp:cNvSpPr/>
      </dsp:nvSpPr>
      <dsp:spPr>
        <a:xfrm>
          <a:off x="5133644" y="3843103"/>
          <a:ext cx="321056" cy="320699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DB392-2554-4AEC-BA77-998CD9F7595B}">
      <dsp:nvSpPr>
        <dsp:cNvPr id="0" name=""/>
        <dsp:cNvSpPr/>
      </dsp:nvSpPr>
      <dsp:spPr>
        <a:xfrm>
          <a:off x="3682796" y="1452217"/>
          <a:ext cx="1167993" cy="11679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8C24-66E8-4CCD-8C22-95E729F9DE45}">
      <dsp:nvSpPr>
        <dsp:cNvPr id="0" name=""/>
        <dsp:cNvSpPr/>
      </dsp:nvSpPr>
      <dsp:spPr>
        <a:xfrm>
          <a:off x="0" y="1452217"/>
          <a:ext cx="2887878" cy="937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" numCol="1" spcCol="1270" anchor="b" anchorCtr="0">
          <a:noAutofit/>
        </a:bodyPr>
        <a:lstStyle/>
        <a:p>
          <a:pPr marL="0" lvl="0" indent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 </a:t>
          </a:r>
        </a:p>
      </dsp:txBody>
      <dsp:txXfrm>
        <a:off x="0" y="1452217"/>
        <a:ext cx="2887878" cy="937768"/>
      </dsp:txXfrm>
    </dsp:sp>
    <dsp:sp modelId="{8828D133-5F68-4899-A93C-91E59A2F4C42}">
      <dsp:nvSpPr>
        <dsp:cNvPr id="0" name=""/>
        <dsp:cNvSpPr/>
      </dsp:nvSpPr>
      <dsp:spPr>
        <a:xfrm>
          <a:off x="5240121" y="2880666"/>
          <a:ext cx="2887878" cy="898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 </a:t>
          </a:r>
        </a:p>
      </dsp:txBody>
      <dsp:txXfrm>
        <a:off x="5240121" y="2880666"/>
        <a:ext cx="2887878" cy="898229"/>
      </dsp:txXfrm>
    </dsp:sp>
    <dsp:sp modelId="{45F90EE0-CA0C-4C25-BE6A-479336D105E2}">
      <dsp:nvSpPr>
        <dsp:cNvPr id="0" name=""/>
        <dsp:cNvSpPr/>
      </dsp:nvSpPr>
      <dsp:spPr>
        <a:xfrm>
          <a:off x="5133644" y="1452217"/>
          <a:ext cx="2887878" cy="1167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 </a:t>
          </a:r>
        </a:p>
      </dsp:txBody>
      <dsp:txXfrm>
        <a:off x="5133644" y="1452217"/>
        <a:ext cx="2887878" cy="1167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75FAF-B3C0-E54D-AB89-4A921BEE3048}">
      <dsp:nvSpPr>
        <dsp:cNvPr id="0" name=""/>
        <dsp:cNvSpPr/>
      </dsp:nvSpPr>
      <dsp:spPr>
        <a:xfrm>
          <a:off x="4554" y="1652333"/>
          <a:ext cx="1361182" cy="1046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SharePoint List</a:t>
          </a:r>
        </a:p>
      </dsp:txBody>
      <dsp:txXfrm>
        <a:off x="35202" y="1682981"/>
        <a:ext cx="1299886" cy="985112"/>
      </dsp:txXfrm>
    </dsp:sp>
    <dsp:sp modelId="{8BA2F07A-AE11-1D41-99A5-F40411B4FB6E}">
      <dsp:nvSpPr>
        <dsp:cNvPr id="0" name=""/>
        <dsp:cNvSpPr/>
      </dsp:nvSpPr>
      <dsp:spPr>
        <a:xfrm>
          <a:off x="1501854" y="2006751"/>
          <a:ext cx="288570" cy="3375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501854" y="2074266"/>
        <a:ext cx="201999" cy="202543"/>
      </dsp:txXfrm>
    </dsp:sp>
    <dsp:sp modelId="{B9CE6446-CEDA-7145-82FF-7A35A5571226}">
      <dsp:nvSpPr>
        <dsp:cNvPr id="0" name=""/>
        <dsp:cNvSpPr/>
      </dsp:nvSpPr>
      <dsp:spPr>
        <a:xfrm>
          <a:off x="1910208" y="1652333"/>
          <a:ext cx="1361182" cy="1046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Power Automate Flow</a:t>
          </a:r>
        </a:p>
      </dsp:txBody>
      <dsp:txXfrm>
        <a:off x="1940856" y="1682981"/>
        <a:ext cx="1299886" cy="985112"/>
      </dsp:txXfrm>
    </dsp:sp>
    <dsp:sp modelId="{BA1962D1-94B7-9342-B25A-F9A4CFED1270}">
      <dsp:nvSpPr>
        <dsp:cNvPr id="0" name=""/>
        <dsp:cNvSpPr/>
      </dsp:nvSpPr>
      <dsp:spPr>
        <a:xfrm>
          <a:off x="3407509" y="2006751"/>
          <a:ext cx="288570" cy="3375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407509" y="2074266"/>
        <a:ext cx="201999" cy="202543"/>
      </dsp:txXfrm>
    </dsp:sp>
    <dsp:sp modelId="{19F93E69-0AB5-1D4D-8176-3CB20DD10035}">
      <dsp:nvSpPr>
        <dsp:cNvPr id="0" name=""/>
        <dsp:cNvSpPr/>
      </dsp:nvSpPr>
      <dsp:spPr>
        <a:xfrm>
          <a:off x="3815863" y="1652333"/>
          <a:ext cx="1361182" cy="10464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QnA Maker Knowledge Base</a:t>
          </a:r>
        </a:p>
      </dsp:txBody>
      <dsp:txXfrm>
        <a:off x="3846511" y="1682981"/>
        <a:ext cx="1299886" cy="985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6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1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Organized Globally, Held Locally</a:t>
            </a:r>
          </a:p>
          <a:p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&lt;Session Title&gt;</a:t>
            </a:r>
          </a:p>
          <a:p>
            <a:pPr lvl="4"/>
            <a:endParaRPr lang="en-CA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&lt;Speaker Name&gt;</a:t>
            </a:r>
          </a:p>
          <a:p>
            <a:pPr lvl="4"/>
            <a:endParaRPr lang="en-CA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rest/api/cognitiveservices/qnamaker/knowledgebase" TargetMode="External"/><Relationship Id="rId2" Type="http://schemas.openxmlformats.org/officeDocument/2006/relationships/hyperlink" Target="https://docs.microsoft.com/en-us/azure/cognitive-services/qnamaker/how-to/set-up-qnamaker-service-azu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create-qna-chat-bot-using-microsoft-azure-maker-power-aakash-bhardwaj/" TargetMode="External"/><Relationship Id="rId4" Type="http://schemas.openxmlformats.org/officeDocument/2006/relationships/hyperlink" Target="https://westus.dev.cognitive.microsoft.com/docs/services/5a93fcf85b4ccd136866eb37/operations/5ac266295b4ccd1554da760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aakash-bhardwaj-1a0348b8/" TargetMode="External"/><Relationship Id="rId5" Type="http://schemas.openxmlformats.org/officeDocument/2006/relationships/hyperlink" Target="https://twitter.com/aakash_316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estus.dev.cognitive.microsoft.com/docs/services/5a93fcf85b4ccd136866eb37/operations/5ac266295b4ccd1554da760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Organized Globally, Held Locally</a:t>
            </a:r>
          </a:p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5584-DF8C-FA49-B207-09D3827D6A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82740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A9B9B0-DC97-F44A-874E-79839DD1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Power Automate Integration</a:t>
            </a:r>
          </a:p>
        </p:txBody>
      </p:sp>
    </p:spTree>
    <p:extLst>
      <p:ext uri="{BB962C8B-B14F-4D97-AF65-F5344CB8AC3E}">
        <p14:creationId xmlns:p14="http://schemas.microsoft.com/office/powerpoint/2010/main" val="91720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C3ABA0-CA4A-5641-BB9C-91244F4C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with SharePoint List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3943DC8-86E7-A943-BA9E-CB5DC6CA8A0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6516223"/>
              </p:ext>
            </p:extLst>
          </p:nvPr>
        </p:nvGraphicFramePr>
        <p:xfrm>
          <a:off x="838200" y="1457325"/>
          <a:ext cx="5181600" cy="4351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4B5EA9-96E7-5245-90CB-D255DFB73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68839"/>
            <a:ext cx="5181600" cy="4039562"/>
          </a:xfrm>
        </p:spPr>
        <p:txBody>
          <a:bodyPr/>
          <a:lstStyle/>
          <a:p>
            <a:r>
              <a:rPr lang="en-US" dirty="0"/>
              <a:t>SharePoint list item created or modified triggered flow can be executed</a:t>
            </a:r>
          </a:p>
          <a:p>
            <a:r>
              <a:rPr lang="en-US" dirty="0"/>
              <a:t>HTTP Action can be used to update the Knowledge Base</a:t>
            </a:r>
          </a:p>
          <a:p>
            <a:r>
              <a:rPr lang="en-US" dirty="0"/>
              <a:t>This can help in keeping the SharePoint list in sync with QnA Maker</a:t>
            </a:r>
          </a:p>
        </p:txBody>
      </p:sp>
    </p:spTree>
    <p:extLst>
      <p:ext uri="{BB962C8B-B14F-4D97-AF65-F5344CB8AC3E}">
        <p14:creationId xmlns:p14="http://schemas.microsoft.com/office/powerpoint/2010/main" val="319381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19842-160E-1A43-9F04-A1C45B2B9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812" y="359104"/>
            <a:ext cx="5157787" cy="866899"/>
          </a:xfrm>
        </p:spPr>
        <p:txBody>
          <a:bodyPr>
            <a:normAutofit/>
          </a:bodyPr>
          <a:lstStyle/>
          <a:p>
            <a:r>
              <a:rPr lang="en-US" sz="400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F6797-9B6B-B74D-85D4-6B2900CC4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1813809"/>
            <a:ext cx="5232033" cy="4033540"/>
          </a:xfrm>
        </p:spPr>
        <p:txBody>
          <a:bodyPr/>
          <a:lstStyle/>
          <a:p>
            <a:r>
              <a:rPr lang="en-US" dirty="0"/>
              <a:t>Add QnA pairs from within SharePoint</a:t>
            </a:r>
          </a:p>
          <a:p>
            <a:r>
              <a:rPr lang="en-US" dirty="0"/>
              <a:t>Add approvals or notification updates using Power Automate</a:t>
            </a:r>
          </a:p>
          <a:p>
            <a:r>
              <a:rPr lang="en-US" dirty="0"/>
              <a:t>Easier governance through O365 groups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5F3D4-13E7-3848-97A1-A7F215E6A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6984" y="402091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38159-A213-1E45-AEF1-95D642F7E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1813808"/>
            <a:ext cx="5257800" cy="4033539"/>
          </a:xfrm>
        </p:spPr>
        <p:txBody>
          <a:bodyPr/>
          <a:lstStyle/>
          <a:p>
            <a:r>
              <a:rPr lang="en-US" dirty="0"/>
              <a:t>Download Knowledge Base operation can take some time for large data</a:t>
            </a:r>
          </a:p>
          <a:p>
            <a:r>
              <a:rPr lang="en-US" dirty="0"/>
              <a:t>Flow can get complex for supporting multi turn prompts</a:t>
            </a:r>
          </a:p>
        </p:txBody>
      </p:sp>
    </p:spTree>
    <p:extLst>
      <p:ext uri="{BB962C8B-B14F-4D97-AF65-F5344CB8AC3E}">
        <p14:creationId xmlns:p14="http://schemas.microsoft.com/office/powerpoint/2010/main" val="94990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33A26-FCB6-F243-9133-2CD0CFDD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DC7DD-E7C2-254B-96AF-2C93DF3A5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2000" dirty="0"/>
              <a:t>QnA Maker Resource Management: </a:t>
            </a:r>
            <a:r>
              <a:rPr lang="en-US" sz="2000" dirty="0">
                <a:hlinkClick r:id="rId2"/>
              </a:rPr>
              <a:t>https://docs.microsoft.com/en-us/azure/cognitive-services/qnamaker/how-to/set-up-qnamaker-service-azure</a:t>
            </a:r>
            <a:endParaRPr lang="en-US" sz="2000" dirty="0"/>
          </a:p>
          <a:p>
            <a:pPr marL="285750" indent="-285750"/>
            <a:r>
              <a:rPr lang="en-US" sz="2000" dirty="0"/>
              <a:t>QnA Maker REST API V4.0: </a:t>
            </a:r>
            <a:r>
              <a:rPr lang="en-US" sz="2000" dirty="0">
                <a:hlinkClick r:id="rId3"/>
              </a:rPr>
              <a:t>https://docs.microsoft.com/en-us/rest/api/cognitiveservices/qnamaker/knowledgebase</a:t>
            </a:r>
            <a:endParaRPr lang="en-US" sz="2000" dirty="0"/>
          </a:p>
          <a:p>
            <a:pPr marL="285750" indent="-285750"/>
            <a:r>
              <a:rPr lang="en-US" sz="2000" dirty="0"/>
              <a:t>Update KB API Documentation: </a:t>
            </a:r>
            <a:r>
              <a:rPr lang="en-US" sz="2000" dirty="0">
                <a:hlinkClick r:id="rId4"/>
              </a:rPr>
              <a:t>https://westus.dev.cognitive.microsoft.com/docs/services/5a93fcf85b4ccd136866eb37/operations/5ac266295b4ccd1554da7600</a:t>
            </a:r>
            <a:endParaRPr lang="en-US" sz="2000" dirty="0"/>
          </a:p>
          <a:p>
            <a:pPr marL="285750" indent="-285750"/>
            <a:r>
              <a:rPr lang="en-US" sz="2000" dirty="0"/>
              <a:t>Article on QnA Maker: </a:t>
            </a:r>
            <a:r>
              <a:rPr lang="en-IN" sz="2000" dirty="0">
                <a:hlinkClick r:id="rId5"/>
              </a:rPr>
              <a:t>https://www.linkedin.com/pulse/create-qna-chat-bot-using-microsoft-azure-maker-power-aakash-bhardwaj/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868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hlinkClick r:id="rId3"/>
              </a:rPr>
              <a:t>https://www.powerplatformbootcamp.com/survey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Updating QnA Maker using Power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2860"/>
            <a:ext cx="4587643" cy="83204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Aakash Bhardwaj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A54B9BF-AF75-4E0B-9BDB-D988DFA02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573908"/>
              </p:ext>
            </p:extLst>
          </p:nvPr>
        </p:nvGraphicFramePr>
        <p:xfrm>
          <a:off x="5419493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07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akash Bhardwaj">
            <a:extLst>
              <a:ext uri="{FF2B5EF4-FFF2-40B4-BE49-F238E27FC236}">
                <a16:creationId xmlns:a16="http://schemas.microsoft.com/office/drawing/2014/main" id="{EA487F9D-3082-447E-BB0E-3FA60BB2577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b="2198"/>
          <a:stretch>
            <a:fillRect/>
          </a:stretch>
        </p:blipFill>
        <p:spPr>
          <a:xfrm>
            <a:off x="6811963" y="0"/>
            <a:ext cx="538003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6" y="540991"/>
            <a:ext cx="6365877" cy="1661636"/>
          </a:xfrm>
        </p:spPr>
        <p:txBody>
          <a:bodyPr/>
          <a:lstStyle/>
          <a:p>
            <a:r>
              <a:rPr lang="en-US" dirty="0"/>
              <a:t>Aakash Bhardwaj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2578100"/>
            <a:ext cx="6365878" cy="4085747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400" dirty="0"/>
              <a:t>Microsoft 365 Developer at HCL Technologies</a:t>
            </a:r>
          </a:p>
          <a:p>
            <a:pPr marL="285750" indent="-285750"/>
            <a:r>
              <a:rPr lang="en-US" sz="2400" dirty="0"/>
              <a:t>Around 6 years of experience in SharePoint</a:t>
            </a:r>
          </a:p>
          <a:p>
            <a:pPr marL="285750" indent="-285750"/>
            <a:r>
              <a:rPr lang="en-US" sz="2400" dirty="0"/>
              <a:t>Active Contributor to SharePoint Patterns &amp; Practices Community</a:t>
            </a:r>
          </a:p>
          <a:p>
            <a:pPr marL="285750" indent="-285750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67BE4-D26C-4689-BE31-C80F5E031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3" y="4586146"/>
            <a:ext cx="640618" cy="740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58D27-2E29-4475-8CA6-113C103E4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3" y="5468071"/>
            <a:ext cx="640619" cy="716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84FB81-ED3B-4FAF-B478-2E566077A95F}"/>
              </a:ext>
            </a:extLst>
          </p:cNvPr>
          <p:cNvSpPr/>
          <p:nvPr/>
        </p:nvSpPr>
        <p:spPr>
          <a:xfrm>
            <a:off x="1164411" y="4725354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  <a:hlinkClick r:id="rId5"/>
              </a:rPr>
              <a:t>@aakash_316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90E56-7EC8-4FB4-9E6C-419C71C71906}"/>
              </a:ext>
            </a:extLst>
          </p:cNvPr>
          <p:cNvSpPr/>
          <p:nvPr/>
        </p:nvSpPr>
        <p:spPr>
          <a:xfrm>
            <a:off x="1164411" y="5410772"/>
            <a:ext cx="5263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>
                <a:solidFill>
                  <a:prstClr val="black"/>
                </a:solidFill>
                <a:hlinkClick r:id="rId6"/>
              </a:rPr>
              <a:t>https://www.linkedin.com/in/aakash-bhardwaj-1a0348b8/</a:t>
            </a:r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0515600" cy="4192900"/>
          </a:xfrm>
        </p:spPr>
        <p:txBody>
          <a:bodyPr/>
          <a:lstStyle/>
          <a:p>
            <a:r>
              <a:rPr lang="en-US" dirty="0"/>
              <a:t>QnA Maker</a:t>
            </a:r>
          </a:p>
          <a:p>
            <a:r>
              <a:rPr lang="en-US" dirty="0"/>
              <a:t>Knowledge Base</a:t>
            </a:r>
          </a:p>
          <a:p>
            <a:r>
              <a:rPr lang="en-US" dirty="0"/>
              <a:t>Power Automate Integration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QnA Maker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4729-C561-4374-AEA2-952AD4F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34D1079-F184-419B-B628-587ECAF4B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2390"/>
            <a:ext cx="5181600" cy="271322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B4009-1ACD-46BE-A4A1-B06BA6A56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/>
            <a:r>
              <a:rPr lang="en-US" dirty="0"/>
              <a:t>QnA Maker is an Azure service that can be used to find the best answer for any question from a custom knowledge base of QnA pairs</a:t>
            </a:r>
          </a:p>
          <a:p>
            <a:pPr marL="285750" indent="-285750"/>
            <a:r>
              <a:rPr lang="en-US" dirty="0"/>
              <a:t>It supports features like NLP, active learning and multi-turn prompts</a:t>
            </a:r>
          </a:p>
          <a:p>
            <a:pPr marL="285750" indent="-285750"/>
            <a:r>
              <a:rPr lang="en-US" dirty="0"/>
              <a:t>It can be used to easily create a no code chat bot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5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E0EA4-A767-48F8-A8B4-A94B287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985C5-C371-4DF6-BDD5-5F62C154B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sz="2400" dirty="0"/>
              <a:t>The following resources are created when a new QnA Maker service is created: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QnA Maker Cognitive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App Service Plan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App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Application Insights (Optional)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Search Service</a:t>
            </a:r>
          </a:p>
          <a:p>
            <a:pPr marL="285750" indent="-285750"/>
            <a:r>
              <a:rPr lang="en-US" sz="2400" dirty="0"/>
              <a:t>The resources are easily scalable and can be scaled as per changing demands</a:t>
            </a:r>
          </a:p>
          <a:p>
            <a:pPr lvl="1"/>
            <a:endParaRPr lang="en-US" dirty="0"/>
          </a:p>
          <a:p>
            <a:pPr marL="168275" lvl="1" indent="0">
              <a:buNone/>
            </a:pPr>
            <a:endParaRPr lang="en-US" dirty="0"/>
          </a:p>
          <a:p>
            <a:endParaRPr lang="en-US" sz="2400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361E9D-19B6-E14F-BB53-476AB7A928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064"/>
            <a:ext cx="5181600" cy="4142070"/>
          </a:xfrm>
        </p:spPr>
      </p:pic>
    </p:spTree>
    <p:extLst>
      <p:ext uri="{BB962C8B-B14F-4D97-AF65-F5344CB8AC3E}">
        <p14:creationId xmlns:p14="http://schemas.microsoft.com/office/powerpoint/2010/main" val="181662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77CE-DAD2-1C4F-B1BC-A95499DA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Knowledge Base</a:t>
            </a:r>
          </a:p>
        </p:txBody>
      </p:sp>
    </p:spTree>
    <p:extLst>
      <p:ext uri="{BB962C8B-B14F-4D97-AF65-F5344CB8AC3E}">
        <p14:creationId xmlns:p14="http://schemas.microsoft.com/office/powerpoint/2010/main" val="424823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3A13-2A6B-944C-A889-F4BA7FB3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D541-6FE2-BE44-A079-9B89FCBC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908"/>
            <a:ext cx="10515600" cy="4147930"/>
          </a:xfrm>
        </p:spPr>
        <p:txBody>
          <a:bodyPr/>
          <a:lstStyle/>
          <a:p>
            <a:r>
              <a:rPr lang="en-US" dirty="0"/>
              <a:t>Editorially add QnA using the portal</a:t>
            </a:r>
          </a:p>
          <a:p>
            <a:r>
              <a:rPr lang="en-US" dirty="0"/>
              <a:t>Automatic extraction from files and FAQ URLs</a:t>
            </a:r>
          </a:p>
          <a:p>
            <a:r>
              <a:rPr lang="en-US" dirty="0"/>
              <a:t>Update and manage programmatically using REST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HTTP operation to the KB requires the </a:t>
            </a:r>
            <a:r>
              <a:rPr lang="en-US" b="1" dirty="0"/>
              <a:t>KB Id</a:t>
            </a:r>
            <a:r>
              <a:rPr lang="en-US" dirty="0"/>
              <a:t> and </a:t>
            </a:r>
            <a:r>
              <a:rPr lang="en-US" b="1" dirty="0" err="1"/>
              <a:t>Ocp</a:t>
            </a:r>
            <a:r>
              <a:rPr lang="en-US" b="1" dirty="0"/>
              <a:t>-</a:t>
            </a:r>
            <a:r>
              <a:rPr lang="en-US" b="1" dirty="0" err="1"/>
              <a:t>Apim</a:t>
            </a:r>
            <a:r>
              <a:rPr lang="en-US" b="1" dirty="0"/>
              <a:t>-Subscription-Key</a:t>
            </a:r>
            <a:r>
              <a:rPr lang="en-US" dirty="0"/>
              <a:t>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 Testing console at </a:t>
            </a:r>
            <a:r>
              <a:rPr lang="en-US" dirty="0">
                <a:hlinkClick r:id="rId2"/>
              </a:rPr>
              <a:t>https://westus.dev.cognitive.microsoft.com/docs/services/5a93fcf85b4ccd136866eb37/operations/5ac266295b4ccd1554da7600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C1F188697D8294AB6723F96A5BD42C5" ma:contentTypeVersion="9" ma:contentTypeDescription="Opret et nyt dokument." ma:contentTypeScope="" ma:versionID="c033c540b4f8e1d42b9abcf76879c356">
  <xsd:schema xmlns:xsd="http://www.w3.org/2001/XMLSchema" xmlns:xs="http://www.w3.org/2001/XMLSchema" xmlns:p="http://schemas.microsoft.com/office/2006/metadata/properties" xmlns:ns3="107fbafa-cf23-4504-8b6d-4a55de0e9a47" xmlns:ns4="e546d080-b883-480a-ad25-e1d278940a07" targetNamespace="http://schemas.microsoft.com/office/2006/metadata/properties" ma:root="true" ma:fieldsID="186a8646b1449647596c832ff335e2c8" ns3:_="" ns4:_="">
    <xsd:import namespace="107fbafa-cf23-4504-8b6d-4a55de0e9a47"/>
    <xsd:import namespace="e546d080-b883-480a-ad25-e1d278940a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fbafa-cf23-4504-8b6d-4a55de0e9a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46d080-b883-480a-ad25-e1d278940a0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546d080-b883-480a-ad25-e1d278940a07"/>
    <ds:schemaRef ds:uri="http://purl.org/dc/terms/"/>
    <ds:schemaRef ds:uri="http://schemas.openxmlformats.org/package/2006/metadata/core-properties"/>
    <ds:schemaRef ds:uri="107fbafa-cf23-4504-8b6d-4a55de0e9a4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AD932D-B75A-4EB5-A719-FB2D56619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7fbafa-cf23-4504-8b6d-4a55de0e9a47"/>
    <ds:schemaRef ds:uri="e546d080-b883-480a-ad25-e1d278940a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Widescreen</PresentationFormat>
  <Paragraphs>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GLOBAL POWER PLATFORM BOOTCAMP</vt:lpstr>
      <vt:lpstr>Updating QnA Maker using Power Automate</vt:lpstr>
      <vt:lpstr>Aakash Bhardwaj</vt:lpstr>
      <vt:lpstr>Session Agenda</vt:lpstr>
      <vt:lpstr>QnA Maker</vt:lpstr>
      <vt:lpstr>Overview</vt:lpstr>
      <vt:lpstr>Azure Resources</vt:lpstr>
      <vt:lpstr>Knowledge Base</vt:lpstr>
      <vt:lpstr>Updating Knowledge Base</vt:lpstr>
      <vt:lpstr>Power Automate Integration</vt:lpstr>
      <vt:lpstr>Sync with SharePoint List</vt:lpstr>
      <vt:lpstr>PowerPoint Presentation</vt:lpstr>
      <vt:lpstr>Demo</vt:lpstr>
      <vt:lpstr>References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Aakash Bhardwaj</cp:lastModifiedBy>
  <cp:revision>2</cp:revision>
  <dcterms:created xsi:type="dcterms:W3CDTF">2020-02-08T21:32:28Z</dcterms:created>
  <dcterms:modified xsi:type="dcterms:W3CDTF">2020-02-14T07:44:23Z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0x010100FC1F188697D8294AB6723F96A5BD42C5</vt:lpwstr>
  </property>
</Properties>
</file>